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300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alt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OPERADOR DE MOTOSERRA - CAPACITAÇÃO</a:t>
            </a:r>
          </a:p>
          <a:p>
            <a:pPr algn="ctr">
              <a:lnSpc>
                <a:spcPct val="150000"/>
              </a:lnSpc>
            </a:pPr>
            <a:endParaRPr lang="pt-BR" altLang="pt-BR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08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2 anos 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692399" y="351586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8" name="CaixaDeTexto 1">
            <a:extLst>
              <a:ext uri="{FF2B5EF4-FFF2-40B4-BE49-F238E27FC236}">
                <a16:creationId xmlns:a16="http://schemas.microsoft.com/office/drawing/2014/main" id="{C9AB6B16-58AA-B0EE-44FD-6AC7243D32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457" y="1656507"/>
            <a:ext cx="6480347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Prevenção de riscos para operação de motosserra;</a:t>
            </a:r>
          </a:p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Conteúdo programático relativo à utilização constante do manual de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     instruções.</a:t>
            </a:r>
          </a:p>
          <a:p>
            <a:pPr algn="l"/>
            <a:endParaRPr lang="pt-BR" altLang="pt-BR" sz="1100" dirty="0">
              <a:latin typeface="CIDFont+F1"/>
            </a:endParaRP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Referência: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NR 12 – Segurança no Trabalho em Máquinas e Equipamentos, NR 31 </a:t>
            </a:r>
            <a:r>
              <a:rPr lang="pt-BR" sz="1100" b="0" i="0" u="none" strike="noStrike" baseline="0" dirty="0">
                <a:latin typeface="CIDFont+F1"/>
              </a:rPr>
              <a:t>– Segurança e Saúde No Trabalho na Agricultura, Pecuária Silvicultura, Exploração Florestal e Aquicultura</a:t>
            </a:r>
            <a:endParaRPr lang="pt-BR" altLang="pt-BR" sz="1100" dirty="0"/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438" y="4579938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tângulo 7">
            <a:extLst>
              <a:ext uri="{FF2B5EF4-FFF2-40B4-BE49-F238E27FC236}">
                <a16:creationId xmlns:a16="http://schemas.microsoft.com/office/drawing/2014/main" id="{AAE055F8-500F-4A84-8165-9A478A7E7E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438" y="4176787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Especificar modelo de equipamento que será utilizado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2394</TotalTime>
  <Words>197</Words>
  <Application>Microsoft Office PowerPoint</Application>
  <PresentationFormat>Personalizar</PresentationFormat>
  <Paragraphs>33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4" baseType="lpstr">
      <vt:lpstr>Arial</vt:lpstr>
      <vt:lpstr>Arial Narrow</vt:lpstr>
      <vt:lpstr>Calibri</vt:lpstr>
      <vt:lpstr>CIDFont+F1</vt:lpstr>
      <vt:lpstr>CIDFont+F3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292</cp:revision>
  <cp:lastPrinted>2023-01-18T11:46:20Z</cp:lastPrinted>
  <dcterms:created xsi:type="dcterms:W3CDTF">1996-09-21T19:33:27Z</dcterms:created>
  <dcterms:modified xsi:type="dcterms:W3CDTF">2024-08-19T15:38:23Z</dcterms:modified>
</cp:coreProperties>
</file>